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716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雲端拖曳行事曆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771180"/>
            <a:ext cx="50848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專案名稱:雲端拖曳行事曆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367831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組員: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38697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01357003 譚盛澤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509563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01357035 鄒鴻瑋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580429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日期:2025/12/23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13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創作動機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941915"/>
            <a:ext cx="6407944" cy="3366254"/>
          </a:xfrm>
          <a:prstGeom prst="roundRect">
            <a:avLst>
              <a:gd name="adj" fmla="val 283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763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問題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8224" y="373772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市面上的行事曆操作繁瑣,缺乏「便利貼」般的直覺拖曳感。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941915"/>
            <a:ext cx="6408063" cy="3366254"/>
          </a:xfrm>
          <a:prstGeom prst="roundRect">
            <a:avLst>
              <a:gd name="adj" fmla="val 283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1763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目標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662982" y="373772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直覺操作: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將「待辦事項」與「日曆」結合,用拖放 (Drag &amp; Drop) 完成排程。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62982" y="454283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視覺享受: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採用 Glassmorphism (毛玻璃) 設計風格,提供深色/淺色模式切換。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62982" y="534793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數據驅動: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不只是紀錄,還能透過圖表分析時間分配 (工作、學習、個人)。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網站架構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71151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 Structure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165027"/>
            <a:ext cx="13836729" cy="968561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96835" y="10978158"/>
            <a:ext cx="6861691" cy="1161455"/>
          </a:xfrm>
          <a:prstGeom prst="roundRect">
            <a:avLst>
              <a:gd name="adj" fmla="val 6298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5" y="10978158"/>
            <a:ext cx="60960" cy="11614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143" y="1110674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單頁式應用 (SPA)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571143" y="11387376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所有操作在同一頁面完成,無須跳轉。</a:t>
            </a:r>
            <a:endParaRPr lang="en-US" sz="850" dirty="0"/>
          </a:p>
        </p:txBody>
      </p:sp>
      <p:sp>
        <p:nvSpPr>
          <p:cNvPr id="9" name="Shape 5"/>
          <p:cNvSpPr/>
          <p:nvPr/>
        </p:nvSpPr>
        <p:spPr>
          <a:xfrm>
            <a:off x="7371874" y="10978158"/>
            <a:ext cx="6861691" cy="1161455"/>
          </a:xfrm>
          <a:prstGeom prst="roundRect">
            <a:avLst>
              <a:gd name="adj" fmla="val 6298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634" y="10978158"/>
            <a:ext cx="60960" cy="116145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46181" y="1110674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核心區塊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7546181" y="11387376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Sidebar: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事件暫存區、每週固定行程管理、統計入。</a:t>
            </a:r>
            <a:endParaRPr lang="en-US" sz="850" dirty="0"/>
          </a:p>
        </p:txBody>
      </p:sp>
      <p:sp>
        <p:nvSpPr>
          <p:cNvPr id="13" name="Text 8"/>
          <p:cNvSpPr/>
          <p:nvPr/>
        </p:nvSpPr>
        <p:spPr>
          <a:xfrm>
            <a:off x="7546181" y="11608475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Calendar Grid: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主要互動區,支援拖放與點擊編輯。</a:t>
            </a:r>
            <a:endParaRPr lang="en-US" sz="850" dirty="0"/>
          </a:p>
        </p:txBody>
      </p:sp>
      <p:sp>
        <p:nvSpPr>
          <p:cNvPr id="14" name="Text 9"/>
          <p:cNvSpPr/>
          <p:nvPr/>
        </p:nvSpPr>
        <p:spPr>
          <a:xfrm>
            <a:off x="7546181" y="11829574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Firebase Backend: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負責使用者驗證與資料即時同步。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核心特色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119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6239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470547"/>
            <a:ext cx="49259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雲端即時同步 (Real-time Sync)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30319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使用 Firebase onSnapshot 監聽技術。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47412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電腦新增行程,B 手機無需重新整理立刻出現。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28548" y="194119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2296239"/>
            <a:ext cx="6408063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28548" y="2470547"/>
            <a:ext cx="6408063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智慧衝突偵測 (Smart Conflict Detection)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7428548" y="345721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新增或修改事件時,自動計算時間重疊。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428548" y="3899416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演算法亮點:針對「每週固定行程」,若發生衝突,系統會詢問是否刪除整串行程。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50220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54360"/>
            <a:ext cx="6407944" cy="3048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3790" y="5551408"/>
            <a:ext cx="50650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資料視覺化 (Data Visualization)</a:t>
            </a:r>
            <a:endParaRPr lang="en-US" sz="2650" dirty="0"/>
          </a:p>
        </p:txBody>
      </p:sp>
      <p:sp>
        <p:nvSpPr>
          <p:cNvPr id="16" name="Text 11"/>
          <p:cNvSpPr/>
          <p:nvPr/>
        </p:nvSpPr>
        <p:spPr>
          <a:xfrm>
            <a:off x="793790" y="611278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繪製甜甜圈圖 (Doughnut Chart)。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55498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自動計算本月「工作、學習、個人、重要」等分類的總時數佔比。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428548" y="50220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377101"/>
            <a:ext cx="6408063" cy="3048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28548" y="5551408"/>
            <a:ext cx="423612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質感深色模式 (Dark Mode)</a:t>
            </a:r>
            <a:endParaRPr lang="en-US" sz="2650" dirty="0"/>
          </a:p>
        </p:txBody>
      </p:sp>
      <p:sp>
        <p:nvSpPr>
          <p:cNvPr id="21" name="Text 15"/>
          <p:cNvSpPr/>
          <p:nvPr/>
        </p:nvSpPr>
        <p:spPr>
          <a:xfrm>
            <a:off x="7428548" y="611278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支援一鍵切換,自動記憶使用者偏好 (localStorage)。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7428548" y="65549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針對深色背景優化了毛玻璃透明度與文字對比。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277" y="396240"/>
            <a:ext cx="3594973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使用技術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3277" y="1204793"/>
            <a:ext cx="215693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前端 (Frontend)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03277" y="1618178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HTML5 / CSS3: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Flexbox, CSS Grid, CSS Variables (主題切換)。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3277" y="1898452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JavaScript (ES6+):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Async/Await, Modules (import/export), DOM 操作。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3277" y="2178725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Chart.js: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動態圖表繪製。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498199" y="1204793"/>
            <a:ext cx="3754517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後端與資料庫 (Backend as a Service)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98199" y="1618178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Firebase Authentication: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Google 帳號一鍵登入。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498199" y="1898452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Cloud Firestore: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NoSQL 資料庫,儲存 events (一般事件) 與 recurring_events (固定事件)。</a:t>
            </a:r>
            <a:endParaRPr lang="en-US" sz="11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77" y="2620685"/>
            <a:ext cx="9023390" cy="5212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71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技術難點與解決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59512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893582"/>
            <a:ext cx="40258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難點 1:循環事件的單日修改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020604" y="4454962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問題: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設定了「每週一開會」,但某個週一想取消或改時間,怎麼辦?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5316855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解決: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在資料庫設計 exceptions 陣列。當使用者刪除某天固定行程時,不刪除原始資料,而是將該日期推入 exceptions 陣列中隱藏顯示。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59512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893582"/>
            <a:ext cx="443638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難點 2:拖曳後的資料狀態管理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542014" y="4454962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問題: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從側邊欄拖曳到日曆後,如何保留原始樣板但更新日曆狀態?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542014" y="531685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解決: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區分 userEvents (側邊欄列表) 與 placedEvents (日曆上),拖曳時更新 Firestore 的 placedDates 欄位。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3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實際分工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6367"/>
            <a:ext cx="6407944" cy="4659273"/>
          </a:xfrm>
          <a:prstGeom prst="roundRect">
            <a:avLst>
              <a:gd name="adj" fmla="val 20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2600801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787848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50805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01357003 譚盛澤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028224" y="4069437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UI/UX 設計: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HTML改動、CSS Glassmorphism 特效、深色模式配色設計、固定行程支援分類顏色顯示。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28224" y="493133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視覺化開發: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實作統計圖表 Modal 與資料計算邏輯。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8224" y="543032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核心邏輯: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改良時間衝突偵測演算法。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28224" y="592931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最重要的: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做簡報。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8224" y="642830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428548" y="2366367"/>
            <a:ext cx="6408063" cy="4659273"/>
          </a:xfrm>
          <a:prstGeom prst="roundRect">
            <a:avLst>
              <a:gd name="adj" fmla="val 20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982" y="2600801"/>
            <a:ext cx="680442" cy="680442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787848"/>
            <a:ext cx="306110" cy="30611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662982" y="350805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01357035 鄒鴻瑋</a:t>
            </a:r>
            <a:endParaRPr lang="en-US" sz="2650" dirty="0"/>
          </a:p>
        </p:txBody>
      </p:sp>
      <p:sp>
        <p:nvSpPr>
          <p:cNvPr id="16" name="Text 10"/>
          <p:cNvSpPr/>
          <p:nvPr/>
        </p:nvSpPr>
        <p:spPr>
          <a:xfrm>
            <a:off x="7662982" y="406943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前端: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 結構搭建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662982" y="456842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後端串接: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Firebase 環境建置、Google 登入功能、Firestore 資料庫 CRUD。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662982" y="543032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核心邏輯: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時間衝突偵測演算法、循環事件 (Recurring Events) 的例外處理邏輯。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662982" y="629221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資料流管理: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實作 onSnapshot 即時監聽與資料同步。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8240" y="0"/>
            <a:ext cx="58521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未來展望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079909"/>
            <a:ext cx="40412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同步 Google Calendar 。</a:t>
            </a:r>
            <a:endParaRPr lang="en-US" sz="2650" dirty="0"/>
          </a:p>
        </p:txBody>
      </p:sp>
      <p:sp>
        <p:nvSpPr>
          <p:cNvPr id="6" name="Shape 3"/>
          <p:cNvSpPr/>
          <p:nvPr/>
        </p:nvSpPr>
        <p:spPr>
          <a:xfrm>
            <a:off x="793790" y="40013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4043839"/>
            <a:ext cx="408193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創建群組查看共同行事曆。</a:t>
            </a:r>
            <a:endParaRPr lang="en-US" sz="2650" dirty="0"/>
          </a:p>
        </p:txBody>
      </p:sp>
      <p:sp>
        <p:nvSpPr>
          <p:cNvPr id="8" name="Shape 5"/>
          <p:cNvSpPr/>
          <p:nvPr/>
        </p:nvSpPr>
        <p:spPr>
          <a:xfrm>
            <a:off x="793790" y="47667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48092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新增衝突暫存區。</a:t>
            </a:r>
            <a:endParaRPr lang="en-US" sz="2650" dirty="0"/>
          </a:p>
        </p:txBody>
      </p:sp>
      <p:sp>
        <p:nvSpPr>
          <p:cNvPr id="10" name="Shape 7"/>
          <p:cNvSpPr/>
          <p:nvPr/>
        </p:nvSpPr>
        <p:spPr>
          <a:xfrm>
            <a:off x="793790" y="57307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7732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 Bot 連動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2025-12-22T15:19:23Z</dcterms:created>
  <dcterms:modified xsi:type="dcterms:W3CDTF">2025-12-22T15:19:23Z</dcterms:modified>
</cp:coreProperties>
</file>